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12192000" cy="6858000"/>
  <p:notesSz cx="6858000" cy="9144000"/>
  <p:custDataLst>
    <p:tags r:id="rId21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99" d="100"/>
          <a:sy n="99" d="100"/>
        </p:scale>
        <p:origin x="84" y="58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1" Type="http://schemas.openxmlformats.org/officeDocument/2006/relationships/tags" Target="tags/tag93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tags" Target="../tags/tag65.xml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_rels/slide10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83.xml"/><Relationship Id="rId2" Type="http://schemas.openxmlformats.org/officeDocument/2006/relationships/image" Target="../media/image9.png"/><Relationship Id="rId1" Type="http://schemas.openxmlformats.org/officeDocument/2006/relationships/tags" Target="../tags/tag82.xml"/></Relationships>
</file>

<file path=ppt/slides/_rels/slide1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85.xml"/><Relationship Id="rId2" Type="http://schemas.openxmlformats.org/officeDocument/2006/relationships/image" Target="../media/image10.png"/><Relationship Id="rId1" Type="http://schemas.openxmlformats.org/officeDocument/2006/relationships/tags" Target="../tags/tag84.xml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87.xml"/><Relationship Id="rId2" Type="http://schemas.openxmlformats.org/officeDocument/2006/relationships/image" Target="../media/image11.png"/><Relationship Id="rId1" Type="http://schemas.openxmlformats.org/officeDocument/2006/relationships/tags" Target="../tags/tag86.xml"/></Relationships>
</file>

<file path=ppt/slides/_rels/slide1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89.xml"/><Relationship Id="rId2" Type="http://schemas.openxmlformats.org/officeDocument/2006/relationships/image" Target="../media/image12.png"/><Relationship Id="rId1" Type="http://schemas.openxmlformats.org/officeDocument/2006/relationships/tags" Target="../tags/tag88.xml"/></Relationships>
</file>

<file path=ppt/slides/_rels/slide1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91.xml"/><Relationship Id="rId2" Type="http://schemas.openxmlformats.org/officeDocument/2006/relationships/image" Target="../media/image13.png"/><Relationship Id="rId1" Type="http://schemas.openxmlformats.org/officeDocument/2006/relationships/tags" Target="../tags/tag90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2.xml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67.xml"/><Relationship Id="rId2" Type="http://schemas.openxmlformats.org/officeDocument/2006/relationships/image" Target="../media/image1.png"/><Relationship Id="rId1" Type="http://schemas.openxmlformats.org/officeDocument/2006/relationships/tags" Target="../tags/tag66.xml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69.xml"/><Relationship Id="rId2" Type="http://schemas.openxmlformats.org/officeDocument/2006/relationships/image" Target="../media/image2.png"/><Relationship Id="rId1" Type="http://schemas.openxmlformats.org/officeDocument/2006/relationships/tags" Target="../tags/tag68.xml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71.xml"/><Relationship Id="rId2" Type="http://schemas.openxmlformats.org/officeDocument/2006/relationships/image" Target="../media/image3.png"/><Relationship Id="rId1" Type="http://schemas.openxmlformats.org/officeDocument/2006/relationships/tags" Target="../tags/tag70.xml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73.xml"/><Relationship Id="rId2" Type="http://schemas.openxmlformats.org/officeDocument/2006/relationships/image" Target="../media/image4.png"/><Relationship Id="rId1" Type="http://schemas.openxmlformats.org/officeDocument/2006/relationships/tags" Target="../tags/tag72.xml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75.xml"/><Relationship Id="rId2" Type="http://schemas.openxmlformats.org/officeDocument/2006/relationships/image" Target="../media/image5.png"/><Relationship Id="rId1" Type="http://schemas.openxmlformats.org/officeDocument/2006/relationships/tags" Target="../tags/tag74.xml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77.xml"/><Relationship Id="rId2" Type="http://schemas.openxmlformats.org/officeDocument/2006/relationships/image" Target="../media/image6.png"/><Relationship Id="rId1" Type="http://schemas.openxmlformats.org/officeDocument/2006/relationships/tags" Target="../tags/tag76.xml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79.xml"/><Relationship Id="rId2" Type="http://schemas.openxmlformats.org/officeDocument/2006/relationships/image" Target="../media/image7.png"/><Relationship Id="rId1" Type="http://schemas.openxmlformats.org/officeDocument/2006/relationships/tags" Target="../tags/tag78.xml"/></Relationships>
</file>

<file path=ppt/slides/_rels/slide9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81.xml"/><Relationship Id="rId2" Type="http://schemas.openxmlformats.org/officeDocument/2006/relationships/image" Target="../media/image8.png"/><Relationship Id="rId1" Type="http://schemas.openxmlformats.org/officeDocument/2006/relationships/tags" Target="../tags/tag8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p>
            <a:r>
              <a:rPr lang="zh-CN" altLang="en-US"/>
              <a:t>期望</a:t>
            </a:r>
            <a:r>
              <a:rPr lang="en-US" altLang="zh-CN"/>
              <a:t> </a:t>
            </a:r>
            <a:r>
              <a:rPr lang="zh-CN" altLang="en-US"/>
              <a:t>题目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p>
            <a:r>
              <a:rPr lang="zh-CN" altLang="en-US"/>
              <a:t>参杂一些数学题，无</a:t>
            </a:r>
            <a:r>
              <a:rPr lang="zh-CN" altLang="en-US"/>
              <a:t>难度梯度</a:t>
            </a:r>
            <a:endParaRPr lang="zh-CN" altLang="en-US"/>
          </a:p>
        </p:txBody>
      </p:sp>
    </p:spTree>
    <p:custDataLst>
      <p:tags r:id="rId3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lang="en-US" altLang="zh-CN"/>
              <a:t>CF1765C</a:t>
            </a:r>
            <a:endParaRPr lang="en-US" altLang="zh-CN"/>
          </a:p>
        </p:txBody>
      </p:sp>
      <p:pic>
        <p:nvPicPr>
          <p:cNvPr id="4" name="内容占位符 3"/>
          <p:cNvPicPr>
            <a:picLocks noChangeAspect="1"/>
          </p:cNvPicPr>
          <p:nvPr>
            <p:ph idx="1"/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608330" y="1466850"/>
            <a:ext cx="11174730" cy="3190875"/>
          </a:xfrm>
          <a:prstGeom prst="rect">
            <a:avLst/>
          </a:prstGeom>
        </p:spPr>
      </p:pic>
    </p:spTree>
    <p:custDataLst>
      <p:tags r:id="rId3"/>
    </p:custData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CF1743F</a:t>
            </a:r>
            <a:endParaRPr lang="en-US" altLang="zh-CN"/>
          </a:p>
        </p:txBody>
      </p:sp>
      <p:pic>
        <p:nvPicPr>
          <p:cNvPr id="4" name="内容占位符 3"/>
          <p:cNvPicPr>
            <a:picLocks noChangeAspect="1"/>
          </p:cNvPicPr>
          <p:nvPr>
            <p:ph idx="1"/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608330" y="1437005"/>
            <a:ext cx="5253355" cy="5111750"/>
          </a:xfrm>
          <a:prstGeom prst="rect">
            <a:avLst/>
          </a:prstGeom>
        </p:spPr>
      </p:pic>
    </p:spTree>
    <p:custDataLst>
      <p:tags r:id="rId3"/>
    </p:custData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CF1737E</a:t>
            </a:r>
            <a:endParaRPr lang="en-US" altLang="zh-CN"/>
          </a:p>
        </p:txBody>
      </p:sp>
      <p:pic>
        <p:nvPicPr>
          <p:cNvPr id="4" name="内容占位符 3"/>
          <p:cNvPicPr>
            <a:picLocks noChangeAspect="1"/>
          </p:cNvPicPr>
          <p:nvPr>
            <p:ph idx="1"/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730250" y="1574165"/>
            <a:ext cx="11041380" cy="2400300"/>
          </a:xfrm>
          <a:prstGeom prst="rect">
            <a:avLst/>
          </a:prstGeom>
        </p:spPr>
      </p:pic>
    </p:spTree>
    <p:custDataLst>
      <p:tags r:id="rId3"/>
    </p:custData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CF1630E</a:t>
            </a:r>
            <a:endParaRPr lang="en-US" altLang="zh-CN"/>
          </a:p>
        </p:txBody>
      </p:sp>
      <p:pic>
        <p:nvPicPr>
          <p:cNvPr id="4" name="内容占位符 3"/>
          <p:cNvPicPr>
            <a:picLocks noChangeAspect="1"/>
          </p:cNvPicPr>
          <p:nvPr>
            <p:ph idx="1"/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608330" y="1517015"/>
            <a:ext cx="11205210" cy="3107055"/>
          </a:xfrm>
          <a:prstGeom prst="rect">
            <a:avLst/>
          </a:prstGeom>
        </p:spPr>
      </p:pic>
    </p:spTree>
    <p:custDataLst>
      <p:tags r:id="rId3"/>
    </p:custData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CF1626F</a:t>
            </a:r>
            <a:endParaRPr lang="en-US" altLang="zh-CN"/>
          </a:p>
        </p:txBody>
      </p:sp>
      <p:pic>
        <p:nvPicPr>
          <p:cNvPr id="4" name="内容占位符 3"/>
          <p:cNvPicPr>
            <a:picLocks noChangeAspect="1"/>
          </p:cNvPicPr>
          <p:nvPr>
            <p:ph idx="1"/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608330" y="1529715"/>
            <a:ext cx="7860665" cy="4627245"/>
          </a:xfrm>
          <a:prstGeom prst="rect">
            <a:avLst/>
          </a:prstGeom>
        </p:spPr>
      </p:pic>
    </p:spTree>
    <p:custDataLst>
      <p:tags r:id="rId3"/>
    </p:custData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CF1623D</a:t>
            </a:r>
            <a:endParaRPr lang="en-US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 altLang="en-US"/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CF1854C</a:t>
            </a:r>
            <a:endParaRPr lang="en-US" altLang="zh-CN"/>
          </a:p>
        </p:txBody>
      </p:sp>
      <p:pic>
        <p:nvPicPr>
          <p:cNvPr id="4" name="内容占位符 3"/>
          <p:cNvPicPr>
            <a:picLocks noChangeAspect="1"/>
          </p:cNvPicPr>
          <p:nvPr>
            <p:ph idx="1"/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548640" y="1617980"/>
            <a:ext cx="8578215" cy="4556125"/>
          </a:xfrm>
          <a:prstGeom prst="rect">
            <a:avLst/>
          </a:prstGeom>
        </p:spPr>
      </p:pic>
    </p:spTree>
    <p:custDataLst>
      <p:tags r:id="rId3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CF1842G</a:t>
            </a:r>
            <a:endParaRPr lang="en-US" altLang="zh-CN"/>
          </a:p>
        </p:txBody>
      </p:sp>
      <p:pic>
        <p:nvPicPr>
          <p:cNvPr id="4" name="内容占位符 3"/>
          <p:cNvPicPr>
            <a:picLocks noChangeAspect="1"/>
          </p:cNvPicPr>
          <p:nvPr>
            <p:ph idx="1"/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608330" y="1530985"/>
            <a:ext cx="9018905" cy="5039360"/>
          </a:xfrm>
          <a:prstGeom prst="rect">
            <a:avLst/>
          </a:prstGeom>
        </p:spPr>
      </p:pic>
    </p:spTree>
    <p:custDataLst>
      <p:tags r:id="rId3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1840H </a:t>
            </a:r>
            <a:r>
              <a:rPr lang="zh-CN" altLang="en-US"/>
              <a:t>概率</a:t>
            </a:r>
            <a:endParaRPr lang="zh-CN" altLang="en-US"/>
          </a:p>
        </p:txBody>
      </p:sp>
      <p:pic>
        <p:nvPicPr>
          <p:cNvPr id="4" name="内容占位符 3"/>
          <p:cNvPicPr>
            <a:picLocks noChangeAspect="1"/>
          </p:cNvPicPr>
          <p:nvPr>
            <p:ph idx="1"/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608330" y="1484630"/>
            <a:ext cx="11398885" cy="2369820"/>
          </a:xfrm>
          <a:prstGeom prst="rect">
            <a:avLst/>
          </a:prstGeom>
        </p:spPr>
      </p:pic>
    </p:spTree>
    <p:custDataLst>
      <p:tags r:id="rId3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CF1835E</a:t>
            </a:r>
            <a:endParaRPr lang="en-US" altLang="zh-CN"/>
          </a:p>
        </p:txBody>
      </p:sp>
      <p:pic>
        <p:nvPicPr>
          <p:cNvPr id="4" name="内容占位符 3"/>
          <p:cNvPicPr>
            <a:picLocks noChangeAspect="1"/>
          </p:cNvPicPr>
          <p:nvPr>
            <p:ph idx="1"/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495935" y="1499235"/>
            <a:ext cx="11102340" cy="3849370"/>
          </a:xfrm>
          <a:prstGeom prst="rect">
            <a:avLst/>
          </a:prstGeom>
        </p:spPr>
      </p:pic>
    </p:spTree>
    <p:custDataLst>
      <p:tags r:id="rId3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CF1824B2</a:t>
            </a:r>
            <a:endParaRPr lang="en-US" altLang="zh-CN"/>
          </a:p>
        </p:txBody>
      </p:sp>
      <p:pic>
        <p:nvPicPr>
          <p:cNvPr id="4" name="内容占位符 3"/>
          <p:cNvPicPr>
            <a:picLocks noChangeAspect="1"/>
          </p:cNvPicPr>
          <p:nvPr>
            <p:ph idx="1"/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721360" y="1750060"/>
            <a:ext cx="11114405" cy="253492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1278890" y="4447540"/>
            <a:ext cx="476631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N&lt;=2e5</a:t>
            </a:r>
            <a:endParaRPr lang="en-US" altLang="zh-CN"/>
          </a:p>
        </p:txBody>
      </p:sp>
    </p:spTree>
    <p:custDataLst>
      <p:tags r:id="rId3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CF1823F</a:t>
            </a:r>
            <a:endParaRPr lang="en-US" altLang="zh-CN"/>
          </a:p>
        </p:txBody>
      </p:sp>
      <p:pic>
        <p:nvPicPr>
          <p:cNvPr id="4" name="内容占位符 3"/>
          <p:cNvPicPr>
            <a:picLocks noChangeAspect="1"/>
          </p:cNvPicPr>
          <p:nvPr>
            <p:ph idx="1"/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765810" y="1499870"/>
            <a:ext cx="10372090" cy="1570990"/>
          </a:xfrm>
          <a:prstGeom prst="rect">
            <a:avLst/>
          </a:prstGeom>
        </p:spPr>
      </p:pic>
    </p:spTree>
    <p:custDataLst>
      <p:tags r:id="rId3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CF1773G </a:t>
            </a:r>
            <a:r>
              <a:rPr lang="zh-CN" altLang="en-US"/>
              <a:t>概率</a:t>
            </a:r>
            <a:endParaRPr lang="zh-CN" altLang="en-US"/>
          </a:p>
        </p:txBody>
      </p:sp>
      <p:pic>
        <p:nvPicPr>
          <p:cNvPr id="4" name="内容占位符 3"/>
          <p:cNvPicPr>
            <a:picLocks noChangeAspect="1"/>
          </p:cNvPicPr>
          <p:nvPr>
            <p:ph idx="1"/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732790" y="1490345"/>
            <a:ext cx="5882640" cy="4759325"/>
          </a:xfrm>
          <a:prstGeom prst="rect">
            <a:avLst/>
          </a:prstGeom>
        </p:spPr>
      </p:pic>
    </p:spTree>
    <p:custDataLst>
      <p:tags r:id="rId3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CF1770E</a:t>
            </a:r>
            <a:endParaRPr lang="en-US" altLang="zh-CN"/>
          </a:p>
        </p:txBody>
      </p:sp>
      <p:pic>
        <p:nvPicPr>
          <p:cNvPr id="4" name="内容占位符 3"/>
          <p:cNvPicPr>
            <a:picLocks noChangeAspect="1"/>
          </p:cNvPicPr>
          <p:nvPr>
            <p:ph idx="1"/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720725" y="1524635"/>
            <a:ext cx="10819130" cy="3075305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1183640" y="4951095"/>
            <a:ext cx="346011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3e5</a:t>
            </a:r>
            <a:endParaRPr lang="en-US" altLang="zh-CN"/>
          </a:p>
        </p:txBody>
      </p:sp>
    </p:spTree>
    <p:custDataLst>
      <p:tags r:id="rId3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081_1*a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081_1*b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6.xml><?xml version="1.0" encoding="utf-8"?>
<p:tagLst xmlns:p="http://schemas.openxmlformats.org/presentationml/2006/main">
  <p:tag name="KSO_WM_BEAUTIFY_FLAG" val=""/>
</p:tagLst>
</file>

<file path=ppt/tags/tag67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8.xml><?xml version="1.0" encoding="utf-8"?>
<p:tagLst xmlns:p="http://schemas.openxmlformats.org/presentationml/2006/main">
  <p:tag name="KSO_WM_BEAUTIFY_FLAG" val=""/>
</p:tagLst>
</file>

<file path=ppt/tags/tag69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BEAUTIFY_FLAG" val=""/>
</p:tagLst>
</file>

<file path=ppt/tags/tag71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2.xml><?xml version="1.0" encoding="utf-8"?>
<p:tagLst xmlns:p="http://schemas.openxmlformats.org/presentationml/2006/main">
  <p:tag name="KSO_WM_BEAUTIFY_FLAG" val=""/>
</p:tagLst>
</file>

<file path=ppt/tags/tag73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4.xml><?xml version="1.0" encoding="utf-8"?>
<p:tagLst xmlns:p="http://schemas.openxmlformats.org/presentationml/2006/main">
  <p:tag name="KSO_WM_BEAUTIFY_FLAG" val=""/>
</p:tagLst>
</file>

<file path=ppt/tags/tag75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6.xml><?xml version="1.0" encoding="utf-8"?>
<p:tagLst xmlns:p="http://schemas.openxmlformats.org/presentationml/2006/main">
  <p:tag name="KSO_WM_BEAUTIFY_FLAG" val=""/>
</p:tagLst>
</file>

<file path=ppt/tags/tag77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8.xml><?xml version="1.0" encoding="utf-8"?>
<p:tagLst xmlns:p="http://schemas.openxmlformats.org/presentationml/2006/main">
  <p:tag name="KSO_WM_BEAUTIFY_FLAG" val=""/>
</p:tagLst>
</file>

<file path=ppt/tags/tag79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BEAUTIFY_FLAG" val=""/>
</p:tagLst>
</file>

<file path=ppt/tags/tag81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2.xml><?xml version="1.0" encoding="utf-8"?>
<p:tagLst xmlns:p="http://schemas.openxmlformats.org/presentationml/2006/main">
  <p:tag name="KSO_WM_BEAUTIFY_FLAG" val=""/>
</p:tagLst>
</file>

<file path=ppt/tags/tag83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4.xml><?xml version="1.0" encoding="utf-8"?>
<p:tagLst xmlns:p="http://schemas.openxmlformats.org/presentationml/2006/main">
  <p:tag name="KSO_WM_BEAUTIFY_FLAG" val=""/>
</p:tagLst>
</file>

<file path=ppt/tags/tag85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6.xml><?xml version="1.0" encoding="utf-8"?>
<p:tagLst xmlns:p="http://schemas.openxmlformats.org/presentationml/2006/main">
  <p:tag name="KSO_WM_BEAUTIFY_FLAG" val=""/>
</p:tagLst>
</file>

<file path=ppt/tags/tag87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8.xml><?xml version="1.0" encoding="utf-8"?>
<p:tagLst xmlns:p="http://schemas.openxmlformats.org/presentationml/2006/main">
  <p:tag name="KSO_WM_BEAUTIFY_FLAG" val=""/>
</p:tagLst>
</file>

<file path=ppt/tags/tag89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0.xml><?xml version="1.0" encoding="utf-8"?>
<p:tagLst xmlns:p="http://schemas.openxmlformats.org/presentationml/2006/main">
  <p:tag name="KSO_WM_BEAUTIFY_FLAG" val=""/>
</p:tagLst>
</file>

<file path=ppt/tags/tag91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92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93.xml><?xml version="1.0" encoding="utf-8"?>
<p:tagLst xmlns:p="http://schemas.openxmlformats.org/presentationml/2006/main">
  <p:tag name="COMMONDATA" val="eyJoZGlkIjoiYTlkZjFkN2MxMGJjN2NjYjE4MDYwMGY3Zjc0OTBjNmQifQ==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0F1423"/>
      </a:dk2>
      <a:lt2>
        <a:srgbClr val="FFFFFF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130</Words>
  <Application>WPS 演示</Application>
  <PresentationFormat>宽屏</PresentationFormat>
  <Paragraphs>36</Paragraphs>
  <Slides>15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23" baseType="lpstr">
      <vt:lpstr>Arial</vt:lpstr>
      <vt:lpstr>宋体</vt:lpstr>
      <vt:lpstr>Wingdings</vt:lpstr>
      <vt:lpstr>Wingdings</vt:lpstr>
      <vt:lpstr>微软雅黑</vt:lpstr>
      <vt:lpstr>Arial Unicode MS</vt:lpstr>
      <vt:lpstr>Calibri</vt:lpstr>
      <vt:lpstr>WPS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>liang</dc:creator>
  <cp:lastModifiedBy>梁泽贤</cp:lastModifiedBy>
  <cp:revision>160</cp:revision>
  <dcterms:created xsi:type="dcterms:W3CDTF">2019-06-19T02:08:00Z</dcterms:created>
  <dcterms:modified xsi:type="dcterms:W3CDTF">2023-10-23T23:59:15Z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2052-12.1.0.15398</vt:lpwstr>
  </property>
  <property fmtid="{D5CDD505-2E9C-101B-9397-08002B2CF9AE}" pid="3" name="ICV">
    <vt:lpwstr>91B1A2F80557462B8825143E1C61050C_11</vt:lpwstr>
  </property>
</Properties>
</file>