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73" r:id="rId19"/>
    <p:sldId id="276" r:id="rId20"/>
    <p:sldId id="277" r:id="rId21"/>
    <p:sldId id="278" r:id="rId2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95" y="2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44578BE-BF50-6E7B-9845-845444A69E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619B3A2A-19BF-5579-4E21-5F46611E86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9D01954-18DD-0703-4384-89FE858DA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38D90-69C2-406F-BD92-675EBEB5AE5C}" type="datetimeFigureOut">
              <a:rPr lang="zh-CN" altLang="en-US" smtClean="0"/>
              <a:t>2024/1/16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C92859-A944-C88F-0F9F-B5FABAC98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B4152D5-C36B-02AA-C1F0-4CA7EB8F4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6A74-B14F-4476-B5F2-896A1C5F40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7059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E2C536A-7598-993D-E595-BD23A7261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26343A7-80E8-32B4-8EA7-F8EAC2E0C5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3776394-E471-4B57-4428-4438BD9DE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38D90-69C2-406F-BD92-675EBEB5AE5C}" type="datetimeFigureOut">
              <a:rPr lang="zh-CN" altLang="en-US" smtClean="0"/>
              <a:t>2024/1/16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D28B86B-0C6B-3F89-79C1-80B62FBE5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5AF45A3-4EA9-4C9D-7AB8-39FD873CB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6A74-B14F-4476-B5F2-896A1C5F40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8608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1664687F-7C84-F3D5-7AE7-CE715B3E8E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767A231-ACC6-0638-FD99-7CB96C26DA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8913C94-09A2-5AFC-FA89-01DC1B2EE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38D90-69C2-406F-BD92-675EBEB5AE5C}" type="datetimeFigureOut">
              <a:rPr lang="zh-CN" altLang="en-US" smtClean="0"/>
              <a:t>2024/1/16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C538641-7F54-2EB4-8B6D-B484EAA55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B9589ED-F3AC-5549-6AE7-556FDEC2B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6A74-B14F-4476-B5F2-896A1C5F40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131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08C2078-A1B0-A471-C208-20FEF4A5B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8526"/>
          </a:xfrm>
        </p:spPr>
        <p:txBody>
          <a:bodyPr>
            <a:noAutofit/>
          </a:bodyPr>
          <a:lstStyle>
            <a:lvl1pPr>
              <a:defRPr sz="36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02DDC59-047F-872F-1BB4-19D2752B4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0278"/>
            <a:ext cx="10515600" cy="515668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98E2916-45FA-345E-EA66-328AE1586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38D90-69C2-406F-BD92-675EBEB5AE5C}" type="datetimeFigureOut">
              <a:rPr lang="zh-CN" altLang="en-US" smtClean="0"/>
              <a:t>2024/1/16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678E1B8-4587-DDC9-AE2B-0B5F6E24C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92FB342-7C99-2A83-5C4D-3F49CF78B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6A74-B14F-4476-B5F2-896A1C5F40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0408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875A8AE-719A-2512-EBCA-69BB9AF76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4CADCA7-A111-B41D-7F38-F58C6FE569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3222113-D83D-2653-DCFF-E18CD0D49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38D90-69C2-406F-BD92-675EBEB5AE5C}" type="datetimeFigureOut">
              <a:rPr lang="zh-CN" altLang="en-US" smtClean="0"/>
              <a:t>2024/1/16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AC17287-1A1D-2F8E-8D7D-101D39D25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95AF6F3-6542-EE2F-A6D1-892EC37C0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6A74-B14F-4476-B5F2-896A1C5F40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0312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85680EA-A3A3-3C6C-05C3-7BA322FDA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564EDA6-6491-0A33-0B1B-07745EFA55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8956DC7-7FD4-F9E0-C539-F957827BA7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4ED21EF-56ED-30DE-F811-00576C76F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38D90-69C2-406F-BD92-675EBEB5AE5C}" type="datetimeFigureOut">
              <a:rPr lang="zh-CN" altLang="en-US" smtClean="0"/>
              <a:t>2024/1/16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8E40879-8B1C-57F9-5D7D-BA96F60A5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538BDB1-93B2-B0C6-6ADC-4D67E2DE1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6A74-B14F-4476-B5F2-896A1C5F40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1894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626A825-B28B-8814-5883-895C35132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A511C0B-CF40-0B9A-1117-C67DC134CA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588709C-736B-DC26-8A8C-F3913B17EB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C65B737-5B8F-D773-B998-1D8D314152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A867C894-F088-FA57-468F-7589814E25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F463BCA2-121A-7991-3E16-7E46CF05A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38D90-69C2-406F-BD92-675EBEB5AE5C}" type="datetimeFigureOut">
              <a:rPr lang="zh-CN" altLang="en-US" smtClean="0"/>
              <a:t>2024/1/16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071653CE-A4FB-69DA-C986-48D1B0AE8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4A30CA57-495A-1F5C-CC86-0C3F41CE5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6A74-B14F-4476-B5F2-896A1C5F40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1550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4EF7F8D-E814-9390-531D-712516FD0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30BE2364-5073-C4E4-31DB-A8886BFC0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38D90-69C2-406F-BD92-675EBEB5AE5C}" type="datetimeFigureOut">
              <a:rPr lang="zh-CN" altLang="en-US" smtClean="0"/>
              <a:t>2024/1/16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3DD80D31-5EC6-C75A-F1F6-276835B10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0DB2542-531B-DD83-8E8B-A03538C36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6A74-B14F-4476-B5F2-896A1C5F40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2554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DEA3C92B-0B42-3C54-B5E6-8E3CB7A67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38D90-69C2-406F-BD92-675EBEB5AE5C}" type="datetimeFigureOut">
              <a:rPr lang="zh-CN" altLang="en-US" smtClean="0"/>
              <a:t>2024/1/16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60641ED-F1FE-8451-6C23-F2962053D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74DD10-F8E5-3369-BDEB-F5BC26BD7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6A74-B14F-4476-B5F2-896A1C5F40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7023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656DE9A-9362-15F3-ED4C-62EB46FC5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472DE0F-A003-1FA4-49FC-F5F2295DB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49CC4E4-69BF-36E2-7C4A-C7764FF3B8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E409D4-723B-7D40-B895-35D1CB9C1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38D90-69C2-406F-BD92-675EBEB5AE5C}" type="datetimeFigureOut">
              <a:rPr lang="zh-CN" altLang="en-US" smtClean="0"/>
              <a:t>2024/1/16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C99EEDE-3F14-A3D8-A16B-739F400BA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FA3B7B4-2B57-4EF3-5A3F-871B80DA6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6A74-B14F-4476-B5F2-896A1C5F40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00914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F826FC9-7F02-A87D-7D41-B7EF3B9F1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96BE6315-78B7-1647-F689-4D73BB7B12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E513F3B-BC6A-0EDC-C6BA-EF59ECCF0A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3F86BEE-1BEC-8990-F9C4-DBFF2B1FF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38D90-69C2-406F-BD92-675EBEB5AE5C}" type="datetimeFigureOut">
              <a:rPr lang="zh-CN" altLang="en-US" smtClean="0"/>
              <a:t>2024/1/16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4E9BDF8-1D67-85E3-C6CD-D0B5822D9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B46F0B0-7424-F1DC-CA08-6C0BC5929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6A74-B14F-4476-B5F2-896A1C5F40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787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7BF062EA-DE82-C16D-B606-0E818345B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4284773-35BB-670D-EBC7-FC550A430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7DC9842-BA37-CB62-F268-766ED12FEB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38D90-69C2-406F-BD92-675EBEB5AE5C}" type="datetimeFigureOut">
              <a:rPr lang="zh-CN" altLang="en-US" smtClean="0"/>
              <a:t>2024/1/16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ACA9C9B-77AE-29A4-914A-16E0FBB2D1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5C22949-1B4A-81E3-64A1-1133B8569B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E6A74-B14F-4476-B5F2-896A1C5F40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1867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D70738-9CE7-EBA1-8E8B-EC0A87BEAB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杂题选讲 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20240116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D495645-92C3-E5A1-F0EA-BDAC2C364B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Xiao D</a:t>
            </a:r>
          </a:p>
        </p:txBody>
      </p:sp>
    </p:spTree>
    <p:extLst>
      <p:ext uri="{BB962C8B-B14F-4D97-AF65-F5344CB8AC3E}">
        <p14:creationId xmlns:p14="http://schemas.microsoft.com/office/powerpoint/2010/main" val="12228305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3BBC20-5314-C56E-A5BC-BF637804C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[JOISC2020] Buildings 4</a:t>
            </a:r>
            <a:endParaRPr lang="zh-CN" altLang="en-US" dirty="0"/>
          </a:p>
        </p:txBody>
      </p:sp>
      <p:pic>
        <p:nvPicPr>
          <p:cNvPr id="7" name="内容占位符 6">
            <a:extLst>
              <a:ext uri="{FF2B5EF4-FFF2-40B4-BE49-F238E27FC236}">
                <a16:creationId xmlns:a16="http://schemas.microsoft.com/office/drawing/2014/main" id="{29BBE081-4C48-AD2D-7EF0-B632862959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0187" y="2536825"/>
            <a:ext cx="9191625" cy="2124075"/>
          </a:xfrm>
        </p:spPr>
      </p:pic>
    </p:spTree>
    <p:extLst>
      <p:ext uri="{BB962C8B-B14F-4D97-AF65-F5344CB8AC3E}">
        <p14:creationId xmlns:p14="http://schemas.microsoft.com/office/powerpoint/2010/main" val="35351709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2D12DD6-099E-0A7B-DCEF-33E6AE0208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0510" y="1214438"/>
            <a:ext cx="9370979" cy="2387600"/>
          </a:xfrm>
        </p:spPr>
        <p:txBody>
          <a:bodyPr/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en-US" altLang="zh-CN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BalticOI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 2014] Sequence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A893214-BA3D-DDC2-505E-A551B0B71E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Luogu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 P6740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567504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2A319D3-6F43-EB96-3BC6-3A7C6A6DC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[</a:t>
            </a:r>
            <a:r>
              <a:rPr lang="en-US" altLang="zh-CN" dirty="0" err="1"/>
              <a:t>BalticOI</a:t>
            </a:r>
            <a:r>
              <a:rPr lang="en-US" altLang="zh-CN" dirty="0"/>
              <a:t> 2014] Sequence</a:t>
            </a:r>
            <a:endParaRPr lang="zh-CN" altLang="en-US" dirty="0"/>
          </a:p>
        </p:txBody>
      </p:sp>
      <p:pic>
        <p:nvPicPr>
          <p:cNvPr id="7" name="内容占位符 6">
            <a:extLst>
              <a:ext uri="{FF2B5EF4-FFF2-40B4-BE49-F238E27FC236}">
                <a16:creationId xmlns:a16="http://schemas.microsoft.com/office/drawing/2014/main" id="{87887F80-AE73-F873-689C-3DDCF74705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09787" y="2965450"/>
            <a:ext cx="7972425" cy="1266825"/>
          </a:xfrm>
        </p:spPr>
      </p:pic>
    </p:spTree>
    <p:extLst>
      <p:ext uri="{BB962C8B-B14F-4D97-AF65-F5344CB8AC3E}">
        <p14:creationId xmlns:p14="http://schemas.microsoft.com/office/powerpoint/2010/main" val="42919347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2A319D3-6F43-EB96-3BC6-3A7C6A6DC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[</a:t>
            </a:r>
            <a:r>
              <a:rPr lang="en-US" altLang="zh-CN" dirty="0" err="1"/>
              <a:t>BalticOI</a:t>
            </a:r>
            <a:r>
              <a:rPr lang="en-US" altLang="zh-CN" dirty="0"/>
              <a:t> 2014] Sequence</a:t>
            </a:r>
            <a:endParaRPr lang="zh-CN" altLang="en-US" dirty="0"/>
          </a:p>
        </p:txBody>
      </p:sp>
      <p:pic>
        <p:nvPicPr>
          <p:cNvPr id="6" name="内容占位符 5">
            <a:extLst>
              <a:ext uri="{FF2B5EF4-FFF2-40B4-BE49-F238E27FC236}">
                <a16:creationId xmlns:a16="http://schemas.microsoft.com/office/drawing/2014/main" id="{C42B80DB-D04D-7180-FB02-7F2F6309A3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81150" y="1593850"/>
            <a:ext cx="9029700" cy="4010025"/>
          </a:xfrm>
        </p:spPr>
      </p:pic>
    </p:spTree>
    <p:extLst>
      <p:ext uri="{BB962C8B-B14F-4D97-AF65-F5344CB8AC3E}">
        <p14:creationId xmlns:p14="http://schemas.microsoft.com/office/powerpoint/2010/main" val="8882743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2D12DD6-099E-0A7B-DCEF-33E6AE0208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9054" y="1122363"/>
            <a:ext cx="10333892" cy="2387600"/>
          </a:xfrm>
        </p:spPr>
        <p:txBody>
          <a:bodyPr/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[JOISC2020] Constellation 3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A893214-BA3D-DDC2-505E-A551B0B71E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Luogu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 P7219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51416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C6C888-B734-1781-982F-337E102DA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[JOISC2020] Constellation 3</a:t>
            </a:r>
            <a:endParaRPr lang="zh-CN" altLang="en-US" dirty="0"/>
          </a:p>
        </p:txBody>
      </p:sp>
      <p:pic>
        <p:nvPicPr>
          <p:cNvPr id="7" name="内容占位符 6">
            <a:extLst>
              <a:ext uri="{FF2B5EF4-FFF2-40B4-BE49-F238E27FC236}">
                <a16:creationId xmlns:a16="http://schemas.microsoft.com/office/drawing/2014/main" id="{F8D62D39-036D-6AD4-FB42-83E7045C27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2562" y="2546350"/>
            <a:ext cx="9286875" cy="2105025"/>
          </a:xfrm>
        </p:spPr>
      </p:pic>
    </p:spTree>
    <p:extLst>
      <p:ext uri="{BB962C8B-B14F-4D97-AF65-F5344CB8AC3E}">
        <p14:creationId xmlns:p14="http://schemas.microsoft.com/office/powerpoint/2010/main" val="25071599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C6C888-B734-1781-982F-337E102DA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[JOISC2020] Constellation 3</a:t>
            </a:r>
            <a:endParaRPr lang="zh-CN" altLang="en-US" dirty="0"/>
          </a:p>
        </p:txBody>
      </p:sp>
      <p:pic>
        <p:nvPicPr>
          <p:cNvPr id="9" name="内容占位符 8">
            <a:extLst>
              <a:ext uri="{FF2B5EF4-FFF2-40B4-BE49-F238E27FC236}">
                <a16:creationId xmlns:a16="http://schemas.microsoft.com/office/drawing/2014/main" id="{736EED46-9B89-674A-729D-05D4F67324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536798"/>
            <a:ext cx="10515600" cy="4124130"/>
          </a:xfrm>
        </p:spPr>
      </p:pic>
    </p:spTree>
    <p:extLst>
      <p:ext uri="{BB962C8B-B14F-4D97-AF65-F5344CB8AC3E}">
        <p14:creationId xmlns:p14="http://schemas.microsoft.com/office/powerpoint/2010/main" val="33521338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2D12DD6-099E-0A7B-DCEF-33E6AE0208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9054" y="1122363"/>
            <a:ext cx="10333892" cy="2387600"/>
          </a:xfrm>
        </p:spPr>
        <p:txBody>
          <a:bodyPr/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Partial Virtual Trees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A893214-BA3D-DDC2-505E-A551B0B71E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CodeForces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 1707D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561731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D10844B-3793-E51B-2431-51AC6746D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CF1707D Partial Virtual Trees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93757E51-2677-CC48-F28E-0CE1BC0045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43037" y="2513013"/>
            <a:ext cx="9305925" cy="2171700"/>
          </a:xfrm>
        </p:spPr>
      </p:pic>
    </p:spTree>
    <p:extLst>
      <p:ext uri="{BB962C8B-B14F-4D97-AF65-F5344CB8AC3E}">
        <p14:creationId xmlns:p14="http://schemas.microsoft.com/office/powerpoint/2010/main" val="3382684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D10844B-3793-E51B-2431-51AC6746D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CF1707D Partial Virtual Trees</a:t>
            </a:r>
            <a:endParaRPr lang="zh-CN" altLang="en-US" dirty="0"/>
          </a:p>
        </p:txBody>
      </p:sp>
      <p:pic>
        <p:nvPicPr>
          <p:cNvPr id="13" name="内容占位符 12">
            <a:extLst>
              <a:ext uri="{FF2B5EF4-FFF2-40B4-BE49-F238E27FC236}">
                <a16:creationId xmlns:a16="http://schemas.microsoft.com/office/drawing/2014/main" id="{46BE5249-5F78-07E2-1AB3-F7E09BEECA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7250" y="1746250"/>
            <a:ext cx="10477500" cy="3705225"/>
          </a:xfrm>
        </p:spPr>
      </p:pic>
    </p:spTree>
    <p:extLst>
      <p:ext uri="{BB962C8B-B14F-4D97-AF65-F5344CB8AC3E}">
        <p14:creationId xmlns:p14="http://schemas.microsoft.com/office/powerpoint/2010/main" val="587979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2D12DD6-099E-0A7B-DCEF-33E6AE0208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[JOISC2022] 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团队竞技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A893214-BA3D-DDC2-505E-A551B0B71E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Luogu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 P9525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731983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D10844B-3793-E51B-2431-51AC6746D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CF1707D Partial Virtual Trees</a:t>
            </a:r>
            <a:endParaRPr lang="zh-CN" altLang="en-US" dirty="0"/>
          </a:p>
        </p:txBody>
      </p:sp>
      <p:pic>
        <p:nvPicPr>
          <p:cNvPr id="6" name="内容占位符 5">
            <a:extLst>
              <a:ext uri="{FF2B5EF4-FFF2-40B4-BE49-F238E27FC236}">
                <a16:creationId xmlns:a16="http://schemas.microsoft.com/office/drawing/2014/main" id="{E90BC40F-5E07-8095-9F21-994CC6A72C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4887" y="2208213"/>
            <a:ext cx="10182225" cy="2781300"/>
          </a:xfrm>
        </p:spPr>
      </p:pic>
    </p:spTree>
    <p:extLst>
      <p:ext uri="{BB962C8B-B14F-4D97-AF65-F5344CB8AC3E}">
        <p14:creationId xmlns:p14="http://schemas.microsoft.com/office/powerpoint/2010/main" val="35106753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D10844B-3793-E51B-2431-51AC6746D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CF1707D Partial Virtual Trees</a:t>
            </a:r>
            <a:endParaRPr lang="zh-CN" altLang="en-US" dirty="0"/>
          </a:p>
        </p:txBody>
      </p:sp>
      <p:pic>
        <p:nvPicPr>
          <p:cNvPr id="9" name="内容占位符 8">
            <a:extLst>
              <a:ext uri="{FF2B5EF4-FFF2-40B4-BE49-F238E27FC236}">
                <a16:creationId xmlns:a16="http://schemas.microsoft.com/office/drawing/2014/main" id="{F6B9E9FC-5C88-E86D-93D4-C2CEC2C2B8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7262" y="1984375"/>
            <a:ext cx="10277475" cy="3228975"/>
          </a:xfrm>
        </p:spPr>
      </p:pic>
    </p:spTree>
    <p:extLst>
      <p:ext uri="{BB962C8B-B14F-4D97-AF65-F5344CB8AC3E}">
        <p14:creationId xmlns:p14="http://schemas.microsoft.com/office/powerpoint/2010/main" val="2087766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777E352-77A4-BCD1-DFAF-5471086C8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[JOISC2022] </a:t>
            </a:r>
            <a:r>
              <a:rPr lang="zh-CN" altLang="en-US" dirty="0"/>
              <a:t>团队竞技</a:t>
            </a:r>
          </a:p>
        </p:txBody>
      </p:sp>
      <p:pic>
        <p:nvPicPr>
          <p:cNvPr id="3" name="内容占位符 2">
            <a:extLst>
              <a:ext uri="{FF2B5EF4-FFF2-40B4-BE49-F238E27FC236}">
                <a16:creationId xmlns:a16="http://schemas.microsoft.com/office/drawing/2014/main" id="{7F4487D7-ACE7-A110-A769-95539A318B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76425" y="2836863"/>
            <a:ext cx="843915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642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722DB31-817E-9374-BD40-20C96D3F3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[JOISC2022] </a:t>
            </a:r>
            <a:r>
              <a:rPr lang="zh-CN" altLang="en-US" dirty="0"/>
              <a:t>团队竞技</a:t>
            </a:r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C347BEAD-A452-C1BE-FCC7-9D47B4513E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3462" y="2174875"/>
            <a:ext cx="10125075" cy="2847975"/>
          </a:xfrm>
        </p:spPr>
      </p:pic>
    </p:spTree>
    <p:extLst>
      <p:ext uri="{BB962C8B-B14F-4D97-AF65-F5344CB8AC3E}">
        <p14:creationId xmlns:p14="http://schemas.microsoft.com/office/powerpoint/2010/main" val="1151428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2D12DD6-099E-0A7B-DCEF-33E6AE0208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[IOI2012] Rings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A893214-BA3D-DDC2-505E-A551B0B71E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Luogu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 P6165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03113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AD5EAEC-55D1-4F3E-2647-830F77F4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[IOI2012] Rings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F522839B-FCEC-C287-C7A4-F538B1F75C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62841" y="2804987"/>
            <a:ext cx="9266317" cy="1248026"/>
          </a:xfrm>
        </p:spPr>
      </p:pic>
    </p:spTree>
    <p:extLst>
      <p:ext uri="{BB962C8B-B14F-4D97-AF65-F5344CB8AC3E}">
        <p14:creationId xmlns:p14="http://schemas.microsoft.com/office/powerpoint/2010/main" val="1260545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AD5EAEC-55D1-4F3E-2647-830F77F4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[IOI2012] Rings</a:t>
            </a:r>
            <a:endParaRPr lang="zh-CN" altLang="en-US" dirty="0"/>
          </a:p>
        </p:txBody>
      </p:sp>
      <p:pic>
        <p:nvPicPr>
          <p:cNvPr id="9" name="内容占位符 8">
            <a:extLst>
              <a:ext uri="{FF2B5EF4-FFF2-40B4-BE49-F238E27FC236}">
                <a16:creationId xmlns:a16="http://schemas.microsoft.com/office/drawing/2014/main" id="{9591AD87-EAF3-3606-5B08-5204EC186F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47787" y="2489200"/>
            <a:ext cx="9496425" cy="2219325"/>
          </a:xfrm>
        </p:spPr>
      </p:pic>
    </p:spTree>
    <p:extLst>
      <p:ext uri="{BB962C8B-B14F-4D97-AF65-F5344CB8AC3E}">
        <p14:creationId xmlns:p14="http://schemas.microsoft.com/office/powerpoint/2010/main" val="4283506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2D12DD6-099E-0A7B-DCEF-33E6AE0208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[JOISC2020] Buildings 4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A893214-BA3D-DDC2-505E-A551B0B71E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Luogu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 P6891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76307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3BBC20-5314-C56E-A5BC-BF637804C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[JOISC2020] Buildings 4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85FFF38F-7735-4E0F-6942-3AB78D471E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5437" y="2841625"/>
            <a:ext cx="9001125" cy="1514475"/>
          </a:xfrm>
        </p:spPr>
      </p:pic>
    </p:spTree>
    <p:extLst>
      <p:ext uri="{BB962C8B-B14F-4D97-AF65-F5344CB8AC3E}">
        <p14:creationId xmlns:p14="http://schemas.microsoft.com/office/powerpoint/2010/main" val="3910533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110</Words>
  <Application>Microsoft Office PowerPoint</Application>
  <PresentationFormat>宽屏</PresentationFormat>
  <Paragraphs>28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6" baseType="lpstr">
      <vt:lpstr>等线</vt:lpstr>
      <vt:lpstr>等线 Light</vt:lpstr>
      <vt:lpstr>微软雅黑</vt:lpstr>
      <vt:lpstr>Arial</vt:lpstr>
      <vt:lpstr>Office 主题​​</vt:lpstr>
      <vt:lpstr>杂题选讲 20240116</vt:lpstr>
      <vt:lpstr>[JOISC2022] 团队竞技</vt:lpstr>
      <vt:lpstr>[JOISC2022] 团队竞技</vt:lpstr>
      <vt:lpstr>[JOISC2022] 团队竞技</vt:lpstr>
      <vt:lpstr>[IOI2012] Rings</vt:lpstr>
      <vt:lpstr>[IOI2012] Rings</vt:lpstr>
      <vt:lpstr>[IOI2012] Rings</vt:lpstr>
      <vt:lpstr>[JOISC2020] Buildings 4</vt:lpstr>
      <vt:lpstr>[JOISC2020] Buildings 4</vt:lpstr>
      <vt:lpstr>[JOISC2020] Buildings 4</vt:lpstr>
      <vt:lpstr>[BalticOI 2014] Sequence</vt:lpstr>
      <vt:lpstr>[BalticOI 2014] Sequence</vt:lpstr>
      <vt:lpstr>[BalticOI 2014] Sequence</vt:lpstr>
      <vt:lpstr>[JOISC2020] Constellation 3</vt:lpstr>
      <vt:lpstr>[JOISC2020] Constellation 3</vt:lpstr>
      <vt:lpstr>[JOISC2020] Constellation 3</vt:lpstr>
      <vt:lpstr>Partial Virtual Trees</vt:lpstr>
      <vt:lpstr>CF1707D Partial Virtual Trees</vt:lpstr>
      <vt:lpstr>CF1707D Partial Virtual Trees</vt:lpstr>
      <vt:lpstr>CF1707D Partial Virtual Trees</vt:lpstr>
      <vt:lpstr>CF1707D Partial Virtual Trees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杂题选讲 20240105</dc:title>
  <dc:creator>Jerry Dai</dc:creator>
  <cp:lastModifiedBy>Jerry Dai</cp:lastModifiedBy>
  <cp:revision>9</cp:revision>
  <dcterms:created xsi:type="dcterms:W3CDTF">2024-01-15T14:36:12Z</dcterms:created>
  <dcterms:modified xsi:type="dcterms:W3CDTF">2024-01-16T04:02:14Z</dcterms:modified>
</cp:coreProperties>
</file>